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616E-DD72-411C-9C2F-A82EDB9CAA34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1ACC-044E-4B13-A6A6-C21E987DB8EF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616E-DD72-411C-9C2F-A82EDB9CAA34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1ACC-044E-4B13-A6A6-C21E987DB8EF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616E-DD72-411C-9C2F-A82EDB9CAA34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1ACC-044E-4B13-A6A6-C21E987DB8EF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FF77C-21A3-4F1D-B129-02C168807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616E-DD72-411C-9C2F-A82EDB9CAA34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1ACC-044E-4B13-A6A6-C21E987DB8EF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616E-DD72-411C-9C2F-A82EDB9CAA34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1ACC-044E-4B13-A6A6-C21E987DB8EF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616E-DD72-411C-9C2F-A82EDB9CAA34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1ACC-044E-4B13-A6A6-C21E987DB8EF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616E-DD72-411C-9C2F-A82EDB9CAA34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1ACC-044E-4B13-A6A6-C21E987DB8EF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616E-DD72-411C-9C2F-A82EDB9CAA34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1ACC-044E-4B13-A6A6-C21E987DB8EF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616E-DD72-411C-9C2F-A82EDB9CAA34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1ACC-044E-4B13-A6A6-C21E987DB8EF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616E-DD72-411C-9C2F-A82EDB9CAA34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1ACC-044E-4B13-A6A6-C21E987DB8EF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616E-DD72-411C-9C2F-A82EDB9CAA34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1ACC-044E-4B13-A6A6-C21E987DB8EF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E616E-DD72-411C-9C2F-A82EDB9CAA34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E1ACC-044E-4B13-A6A6-C21E987DB8EF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endParaRPr lang="vi-VN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222" y="357174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222" y="107153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126 + 51 ;   62 – 11 ; 13 x 3 ;  84 : 4 ;  125 + 10 – 4 ;   45 : 5 + 7 ; ….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0362" y="1538567"/>
            <a:ext cx="3143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endParaRPr lang="vi-VN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642942" y="2500298"/>
            <a:ext cx="548640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 2) </a:t>
            </a:r>
            <a:r>
              <a:rPr lang="en-US" sz="29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662022" y="3711565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126 + 51 =</a:t>
            </a: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2286016" y="3714744"/>
            <a:ext cx="45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2295548" y="3691598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177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585822" y="4191656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None/>
            </a:pPr>
            <a:r>
              <a:rPr lang="en-US" sz="28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126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51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662022" y="4930765"/>
            <a:ext cx="350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125 + 10 – 4 =</a:t>
            </a:r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2867052" y="4930765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131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585822" y="5372090"/>
            <a:ext cx="861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125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– 4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5500726" y="4214802"/>
            <a:ext cx="114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177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5929354" y="5357818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"/>
                            </p:stCondLst>
                            <p:childTnLst>
                              <p:par>
                                <p:cTn id="62" presetID="19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 autoUpdateAnimBg="0"/>
      <p:bldP spid="8" grpId="0"/>
      <p:bldP spid="8" grpId="1"/>
      <p:bldP spid="9" grpId="0"/>
      <p:bldP spid="10" grpId="0"/>
      <p:bldP spid="11" grpId="0" build="allAtOnce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485812" y="0"/>
            <a:ext cx="9144000" cy="0"/>
          </a:xfrm>
          <a:prstGeom prst="line">
            <a:avLst/>
          </a:prstGeom>
          <a:noFill/>
          <a:ln w="57150" cmpd="thickThin">
            <a:noFill/>
            <a:round/>
            <a:headEnd/>
            <a:tailEnd/>
          </a:ln>
        </p:spPr>
        <p:txBody>
          <a:bodyPr/>
          <a:lstStyle/>
          <a:p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575337" y="3313113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28" name="Text Box 8"/>
          <p:cNvSpPr txBox="1">
            <a:spLocks noChangeArrowheads="1"/>
          </p:cNvSpPr>
          <p:nvPr/>
        </p:nvSpPr>
        <p:spPr bwMode="auto">
          <a:xfrm>
            <a:off x="2914672" y="2133600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143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29" name="Text Box 9"/>
          <p:cNvSpPr txBox="1">
            <a:spLocks noChangeArrowheads="1"/>
          </p:cNvSpPr>
          <p:nvPr/>
        </p:nvSpPr>
        <p:spPr bwMode="auto">
          <a:xfrm>
            <a:off x="714412" y="2667000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None/>
            </a:pP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125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143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30" name="Text Box 10"/>
          <p:cNvSpPr txBox="1">
            <a:spLocks noChangeArrowheads="1"/>
          </p:cNvSpPr>
          <p:nvPr/>
        </p:nvSpPr>
        <p:spPr bwMode="auto">
          <a:xfrm>
            <a:off x="866812" y="2133600"/>
            <a:ext cx="281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a) 125 + 18 =</a:t>
            </a:r>
          </a:p>
        </p:txBody>
      </p:sp>
      <p:sp>
        <p:nvSpPr>
          <p:cNvPr id="696333" name="Text Box 13"/>
          <p:cNvSpPr txBox="1">
            <a:spLocks noChangeArrowheads="1"/>
          </p:cNvSpPr>
          <p:nvPr/>
        </p:nvSpPr>
        <p:spPr bwMode="auto">
          <a:xfrm>
            <a:off x="866812" y="3276600"/>
            <a:ext cx="350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b) 161 - 150 =</a:t>
            </a:r>
          </a:p>
        </p:txBody>
      </p:sp>
      <p:sp>
        <p:nvSpPr>
          <p:cNvPr id="696335" name="Text Box 15"/>
          <p:cNvSpPr txBox="1">
            <a:spLocks noChangeArrowheads="1"/>
          </p:cNvSpPr>
          <p:nvPr/>
        </p:nvSpPr>
        <p:spPr bwMode="auto">
          <a:xfrm>
            <a:off x="866812" y="4343400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c) 21 x 4 =</a:t>
            </a:r>
          </a:p>
        </p:txBody>
      </p:sp>
      <p:sp>
        <p:nvSpPr>
          <p:cNvPr id="696336" name="Text Box 16"/>
          <p:cNvSpPr txBox="1">
            <a:spLocks noChangeArrowheads="1"/>
          </p:cNvSpPr>
          <p:nvPr/>
        </p:nvSpPr>
        <p:spPr bwMode="auto">
          <a:xfrm>
            <a:off x="866812" y="5486400"/>
            <a:ext cx="228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d) 48 : 2 =</a:t>
            </a:r>
          </a:p>
        </p:txBody>
      </p:sp>
      <p:sp>
        <p:nvSpPr>
          <p:cNvPr id="696337" name="Text Box 17"/>
          <p:cNvSpPr txBox="1">
            <a:spLocks noChangeArrowheads="1"/>
          </p:cNvSpPr>
          <p:nvPr/>
        </p:nvSpPr>
        <p:spPr bwMode="auto">
          <a:xfrm>
            <a:off x="638212" y="3810000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None/>
            </a:pPr>
            <a:r>
              <a:rPr lang="en-US" sz="28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161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150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38" name="Text Box 18"/>
          <p:cNvSpPr txBox="1">
            <a:spLocks noChangeArrowheads="1"/>
          </p:cNvSpPr>
          <p:nvPr/>
        </p:nvSpPr>
        <p:spPr bwMode="auto">
          <a:xfrm>
            <a:off x="790612" y="4724400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84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40" name="Text Box 20"/>
          <p:cNvSpPr txBox="1">
            <a:spLocks noChangeArrowheads="1"/>
          </p:cNvSpPr>
          <p:nvPr/>
        </p:nvSpPr>
        <p:spPr bwMode="auto">
          <a:xfrm>
            <a:off x="790612" y="6019800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48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44" name="Text Box 24"/>
          <p:cNvSpPr txBox="1">
            <a:spLocks noChangeArrowheads="1"/>
          </p:cNvSpPr>
          <p:nvPr/>
        </p:nvSpPr>
        <p:spPr bwMode="auto">
          <a:xfrm>
            <a:off x="3057548" y="3276600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45" name="Text Box 25"/>
          <p:cNvSpPr txBox="1">
            <a:spLocks noChangeArrowheads="1"/>
          </p:cNvSpPr>
          <p:nvPr/>
        </p:nvSpPr>
        <p:spPr bwMode="auto">
          <a:xfrm>
            <a:off x="2486044" y="4334540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84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46" name="Text Box 26"/>
          <p:cNvSpPr txBox="1">
            <a:spLocks noChangeArrowheads="1"/>
          </p:cNvSpPr>
          <p:nvPr/>
        </p:nvSpPr>
        <p:spPr bwMode="auto">
          <a:xfrm>
            <a:off x="2495576" y="5477548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2" name="Text Box 30"/>
          <p:cNvSpPr txBox="1">
            <a:spLocks noChangeArrowheads="1"/>
          </p:cNvSpPr>
          <p:nvPr/>
        </p:nvSpPr>
        <p:spPr bwMode="auto">
          <a:xfrm>
            <a:off x="642910" y="76200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51" name="Text Box 31"/>
          <p:cNvSpPr txBox="1">
            <a:spLocks noChangeArrowheads="1"/>
          </p:cNvSpPr>
          <p:nvPr/>
        </p:nvSpPr>
        <p:spPr bwMode="auto">
          <a:xfrm>
            <a:off x="285720" y="1066800"/>
            <a:ext cx="137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2800" b="1" dirty="0" err="1">
                <a:solidFill>
                  <a:srgbClr val="B53F2B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solidFill>
                  <a:srgbClr val="B53F2B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52" name="Rectangle 32"/>
          <p:cNvSpPr>
            <a:spLocks noChangeArrowheads="1"/>
          </p:cNvSpPr>
          <p:nvPr/>
        </p:nvSpPr>
        <p:spPr bwMode="auto">
          <a:xfrm>
            <a:off x="1357290" y="838200"/>
            <a:ext cx="7424766" cy="1219200"/>
          </a:xfrm>
          <a:prstGeom prst="rect">
            <a:avLst/>
          </a:prstGeom>
          <a:solidFill>
            <a:srgbClr val="CCECFF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53" name="Text Box 33"/>
          <p:cNvSpPr txBox="1">
            <a:spLocks noChangeArrowheads="1"/>
          </p:cNvSpPr>
          <p:nvPr/>
        </p:nvSpPr>
        <p:spPr bwMode="auto">
          <a:xfrm>
            <a:off x="1933612" y="868363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284 + 10 =</a:t>
            </a:r>
          </a:p>
        </p:txBody>
      </p:sp>
      <p:sp>
        <p:nvSpPr>
          <p:cNvPr id="696354" name="Text Box 34"/>
          <p:cNvSpPr txBox="1">
            <a:spLocks noChangeArrowheads="1"/>
          </p:cNvSpPr>
          <p:nvPr/>
        </p:nvSpPr>
        <p:spPr bwMode="auto">
          <a:xfrm>
            <a:off x="3629052" y="868363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294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55" name="Text Box 35"/>
          <p:cNvSpPr txBox="1">
            <a:spLocks noChangeArrowheads="1"/>
          </p:cNvSpPr>
          <p:nvPr/>
        </p:nvSpPr>
        <p:spPr bwMode="auto">
          <a:xfrm>
            <a:off x="1781212" y="1371600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>
              <a:buClr>
                <a:srgbClr val="006600"/>
              </a:buClr>
              <a:buFont typeface="Wingdings" pitchFamily="2" charset="2"/>
              <a:buNone/>
            </a:pPr>
            <a:r>
              <a:rPr lang="en-US" sz="28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284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294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6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96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5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9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50"/>
                            </p:stCondLst>
                            <p:childTnLst>
                              <p:par>
                                <p:cTn id="1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6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6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6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9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6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6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6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"/>
                            </p:stCondLst>
                            <p:childTnLst>
                              <p:par>
                                <p:cTn id="4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9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50"/>
                            </p:stCondLst>
                            <p:childTnLst>
                              <p:par>
                                <p:cTn id="4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96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650"/>
                            </p:stCondLst>
                            <p:childTnLst>
                              <p:par>
                                <p:cTn id="5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696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9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96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9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9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9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96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96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96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9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96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96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9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9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696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96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96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96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8" grpId="0"/>
      <p:bldP spid="696329" grpId="0"/>
      <p:bldP spid="696330" grpId="0" build="allAtOnce"/>
      <p:bldP spid="696333" grpId="0" build="allAtOnce"/>
      <p:bldP spid="696335" grpId="0" build="allAtOnce"/>
      <p:bldP spid="696336" grpId="0" build="allAtOnce"/>
      <p:bldP spid="696337" grpId="0"/>
      <p:bldP spid="696338" grpId="0"/>
      <p:bldP spid="696340" grpId="0"/>
      <p:bldP spid="696344" grpId="0"/>
      <p:bldP spid="696345" grpId="0"/>
      <p:bldP spid="696346" grpId="0"/>
      <p:bldP spid="696351" grpId="0"/>
      <p:bldP spid="696352" grpId="0" animBg="1"/>
      <p:bldP spid="696353" grpId="0" autoUpdateAnimBg="0"/>
      <p:bldP spid="696354" grpId="0"/>
      <p:bldP spid="6963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089525" y="2657458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vi-VN" sz="280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85822" y="571480"/>
            <a:ext cx="891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  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0" y="1995470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B53F2B"/>
                </a:solidFill>
                <a:latin typeface="VNI-Times" pitchFamily="2" charset="0"/>
              </a:rPr>
              <a:t>a)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609600" y="2011345"/>
            <a:ext cx="1828800" cy="76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>
                <a:latin typeface="VNI-Times" pitchFamily="2" charset="0"/>
              </a:rPr>
              <a:t>52 + 23</a:t>
            </a:r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7772400" y="3306745"/>
            <a:ext cx="1066800" cy="6858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>
                <a:latin typeface="VNI-Times" pitchFamily="2" charset="0"/>
              </a:rPr>
              <a:t>360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429000" y="2011345"/>
            <a:ext cx="1828800" cy="76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>
                <a:latin typeface="VNI-Times" pitchFamily="2" charset="0"/>
              </a:rPr>
              <a:t>84 - 32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6324600" y="2011345"/>
            <a:ext cx="2590800" cy="76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>
                <a:latin typeface="VNI-Times" pitchFamily="2" charset="0"/>
              </a:rPr>
              <a:t>169 - 20 + 1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609600" y="4678345"/>
            <a:ext cx="1828800" cy="76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>
                <a:latin typeface="VNI-Times" pitchFamily="2" charset="0"/>
              </a:rPr>
              <a:t>86 : 2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3429000" y="4678345"/>
            <a:ext cx="1828800" cy="76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>
                <a:latin typeface="VNI-Times" pitchFamily="2" charset="0"/>
              </a:rPr>
              <a:t>120 x 3</a:t>
            </a:r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6324600" y="3306745"/>
            <a:ext cx="1066800" cy="6858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>
                <a:latin typeface="VNI-Times" pitchFamily="2" charset="0"/>
              </a:rPr>
              <a:t>43</a:t>
            </a:r>
          </a:p>
        </p:txBody>
      </p:sp>
      <p:sp>
        <p:nvSpPr>
          <p:cNvPr id="9235" name="Oval 19"/>
          <p:cNvSpPr>
            <a:spLocks noChangeArrowheads="1"/>
          </p:cNvSpPr>
          <p:nvPr/>
        </p:nvSpPr>
        <p:spPr bwMode="auto">
          <a:xfrm>
            <a:off x="4857752" y="3273411"/>
            <a:ext cx="1066800" cy="6858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>
                <a:latin typeface="VNI-Times" pitchFamily="2" charset="0"/>
              </a:rPr>
              <a:t>53</a:t>
            </a:r>
          </a:p>
        </p:txBody>
      </p:sp>
      <p:sp>
        <p:nvSpPr>
          <p:cNvPr id="9236" name="Oval 20"/>
          <p:cNvSpPr>
            <a:spLocks noChangeArrowheads="1"/>
          </p:cNvSpPr>
          <p:nvPr/>
        </p:nvSpPr>
        <p:spPr bwMode="auto">
          <a:xfrm>
            <a:off x="3429000" y="3306745"/>
            <a:ext cx="1066800" cy="6858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>
                <a:latin typeface="VNI-Times" pitchFamily="2" charset="0"/>
              </a:rPr>
              <a:t>52</a:t>
            </a:r>
          </a:p>
        </p:txBody>
      </p:sp>
      <p:sp>
        <p:nvSpPr>
          <p:cNvPr id="9237" name="Oval 21"/>
          <p:cNvSpPr>
            <a:spLocks noChangeArrowheads="1"/>
          </p:cNvSpPr>
          <p:nvPr/>
        </p:nvSpPr>
        <p:spPr bwMode="auto">
          <a:xfrm>
            <a:off x="1981200" y="3306745"/>
            <a:ext cx="1066800" cy="6858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>
                <a:latin typeface="VNI-Times" pitchFamily="2" charset="0"/>
              </a:rPr>
              <a:t>75</a:t>
            </a:r>
          </a:p>
        </p:txBody>
      </p:sp>
      <p:sp>
        <p:nvSpPr>
          <p:cNvPr id="9238" name="Oval 22"/>
          <p:cNvSpPr>
            <a:spLocks noChangeArrowheads="1"/>
          </p:cNvSpPr>
          <p:nvPr/>
        </p:nvSpPr>
        <p:spPr bwMode="auto">
          <a:xfrm>
            <a:off x="533400" y="3306745"/>
            <a:ext cx="1066800" cy="6858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>
                <a:latin typeface="VNI-Times" pitchFamily="2" charset="0"/>
              </a:rPr>
              <a:t>150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2819400" y="2011345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B53F2B"/>
                </a:solidFill>
                <a:latin typeface="VNI-Times" pitchFamily="2" charset="0"/>
              </a:rPr>
              <a:t>b)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5715000" y="1935145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B53F2B"/>
                </a:solidFill>
                <a:latin typeface="VNI-Times" pitchFamily="2" charset="0"/>
              </a:rPr>
              <a:t>c)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0" y="4602145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B53F2B"/>
                </a:solidFill>
                <a:latin typeface="VNI-Times" pitchFamily="2" charset="0"/>
              </a:rPr>
              <a:t>d)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2819400" y="4602145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B53F2B"/>
                </a:solidFill>
                <a:latin typeface="VNI-Times" pitchFamily="2" charset="0"/>
              </a:rPr>
              <a:t>e)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5715000" y="4602145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B53F2B"/>
                </a:solidFill>
                <a:latin typeface="VNI-Times" pitchFamily="2" charset="0"/>
              </a:rPr>
              <a:t>g)</a:t>
            </a:r>
          </a:p>
        </p:txBody>
      </p:sp>
      <p:sp>
        <p:nvSpPr>
          <p:cNvPr id="9244" name="Rectangle 33"/>
          <p:cNvSpPr>
            <a:spLocks noChangeArrowheads="1"/>
          </p:cNvSpPr>
          <p:nvPr/>
        </p:nvSpPr>
        <p:spPr bwMode="auto">
          <a:xfrm>
            <a:off x="6324600" y="4678345"/>
            <a:ext cx="2590800" cy="76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>
                <a:latin typeface="VNI-Times" pitchFamily="2" charset="0"/>
              </a:rPr>
              <a:t>45 + 5 + 3</a:t>
            </a:r>
          </a:p>
        </p:txBody>
      </p:sp>
      <p:sp>
        <p:nvSpPr>
          <p:cNvPr id="706598" name="Line 38"/>
          <p:cNvSpPr>
            <a:spLocks noChangeShapeType="1"/>
          </p:cNvSpPr>
          <p:nvPr/>
        </p:nvSpPr>
        <p:spPr bwMode="auto">
          <a:xfrm>
            <a:off x="1447800" y="2773345"/>
            <a:ext cx="8382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vi-VN" sz="28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065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089525" y="2670171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vi-VN" sz="2800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81000" y="476888"/>
            <a:ext cx="891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1" hangingPunct="1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0" y="2008183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B53F2B"/>
                </a:solidFill>
                <a:latin typeface="VNI-Times" pitchFamily="2" charset="0"/>
              </a:rPr>
              <a:t>a)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609600" y="2024058"/>
            <a:ext cx="1828800" cy="76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>
                <a:latin typeface="VNI-Times" pitchFamily="2" charset="0"/>
              </a:rPr>
              <a:t>52 + 23</a:t>
            </a:r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7772400" y="3319458"/>
            <a:ext cx="1066800" cy="6858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>
                <a:latin typeface="VNI-Times" pitchFamily="2" charset="0"/>
              </a:rPr>
              <a:t>360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3429000" y="2024058"/>
            <a:ext cx="1828800" cy="76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>
                <a:latin typeface="VNI-Times" pitchFamily="2" charset="0"/>
              </a:rPr>
              <a:t>84 - 32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6324600" y="2024058"/>
            <a:ext cx="2590800" cy="76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>
                <a:latin typeface="VNI-Times" pitchFamily="2" charset="0"/>
              </a:rPr>
              <a:t>169 - 20 + 1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609600" y="4691058"/>
            <a:ext cx="1828800" cy="76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>
                <a:latin typeface="VNI-Times" pitchFamily="2" charset="0"/>
              </a:rPr>
              <a:t>86 : 2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3429000" y="4691058"/>
            <a:ext cx="1828800" cy="76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>
                <a:latin typeface="VNI-Times" pitchFamily="2" charset="0"/>
              </a:rPr>
              <a:t>120 x 3</a:t>
            </a:r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6324600" y="3319458"/>
            <a:ext cx="1066800" cy="6858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>
                <a:latin typeface="VNI-Times" pitchFamily="2" charset="0"/>
              </a:rPr>
              <a:t>43</a:t>
            </a:r>
          </a:p>
        </p:txBody>
      </p:sp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4876800" y="3319458"/>
            <a:ext cx="1066800" cy="6858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>
                <a:latin typeface="VNI-Times" pitchFamily="2" charset="0"/>
              </a:rPr>
              <a:t>53</a:t>
            </a:r>
          </a:p>
        </p:txBody>
      </p:sp>
      <p:sp>
        <p:nvSpPr>
          <p:cNvPr id="10260" name="Oval 20"/>
          <p:cNvSpPr>
            <a:spLocks noChangeArrowheads="1"/>
          </p:cNvSpPr>
          <p:nvPr/>
        </p:nvSpPr>
        <p:spPr bwMode="auto">
          <a:xfrm>
            <a:off x="3429000" y="3319458"/>
            <a:ext cx="1066800" cy="6858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>
                <a:latin typeface="VNI-Times" pitchFamily="2" charset="0"/>
              </a:rPr>
              <a:t>52</a:t>
            </a:r>
          </a:p>
        </p:txBody>
      </p:sp>
      <p:sp>
        <p:nvSpPr>
          <p:cNvPr id="10261" name="Oval 21"/>
          <p:cNvSpPr>
            <a:spLocks noChangeArrowheads="1"/>
          </p:cNvSpPr>
          <p:nvPr/>
        </p:nvSpPr>
        <p:spPr bwMode="auto">
          <a:xfrm>
            <a:off x="1981200" y="3319458"/>
            <a:ext cx="1066800" cy="6858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>
                <a:latin typeface="VNI-Times" pitchFamily="2" charset="0"/>
              </a:rPr>
              <a:t>75</a:t>
            </a:r>
          </a:p>
        </p:txBody>
      </p:sp>
      <p:sp>
        <p:nvSpPr>
          <p:cNvPr id="10262" name="Oval 22"/>
          <p:cNvSpPr>
            <a:spLocks noChangeArrowheads="1"/>
          </p:cNvSpPr>
          <p:nvPr/>
        </p:nvSpPr>
        <p:spPr bwMode="auto">
          <a:xfrm>
            <a:off x="533400" y="3319458"/>
            <a:ext cx="1066800" cy="6858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>
                <a:latin typeface="VNI-Times" pitchFamily="2" charset="0"/>
              </a:rPr>
              <a:t>150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2819400" y="2024058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B53F2B"/>
                </a:solidFill>
                <a:latin typeface="VNI-Times" pitchFamily="2" charset="0"/>
              </a:rPr>
              <a:t>b)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5715000" y="1947858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B53F2B"/>
                </a:solidFill>
                <a:latin typeface="VNI-Times" pitchFamily="2" charset="0"/>
              </a:rPr>
              <a:t>c)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0" y="4614858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B53F2B"/>
                </a:solidFill>
                <a:latin typeface="VNI-Times" pitchFamily="2" charset="0"/>
              </a:rPr>
              <a:t>d)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2819400" y="4614858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B53F2B"/>
                </a:solidFill>
                <a:latin typeface="VNI-Times" pitchFamily="2" charset="0"/>
              </a:rPr>
              <a:t>e)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5715000" y="4614858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B53F2B"/>
                </a:solidFill>
                <a:latin typeface="VNI-Times" pitchFamily="2" charset="0"/>
              </a:rPr>
              <a:t>g)</a:t>
            </a:r>
          </a:p>
        </p:txBody>
      </p:sp>
      <p:sp>
        <p:nvSpPr>
          <p:cNvPr id="10268" name="Rectangle 33"/>
          <p:cNvSpPr>
            <a:spLocks noChangeArrowheads="1"/>
          </p:cNvSpPr>
          <p:nvPr/>
        </p:nvSpPr>
        <p:spPr bwMode="auto">
          <a:xfrm>
            <a:off x="6324600" y="4691058"/>
            <a:ext cx="2590800" cy="76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>
                <a:latin typeface="VNI-Times" pitchFamily="2" charset="0"/>
              </a:rPr>
              <a:t>45 + 5 + 3</a:t>
            </a:r>
          </a:p>
        </p:txBody>
      </p:sp>
      <p:sp>
        <p:nvSpPr>
          <p:cNvPr id="10269" name="Line 34"/>
          <p:cNvSpPr>
            <a:spLocks noChangeShapeType="1"/>
          </p:cNvSpPr>
          <p:nvPr/>
        </p:nvSpPr>
        <p:spPr bwMode="auto">
          <a:xfrm>
            <a:off x="1447800" y="2786058"/>
            <a:ext cx="8382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vi-VN" sz="2800"/>
          </a:p>
        </p:txBody>
      </p:sp>
      <p:sp>
        <p:nvSpPr>
          <p:cNvPr id="703523" name="Line 35"/>
          <p:cNvSpPr>
            <a:spLocks noChangeShapeType="1"/>
          </p:cNvSpPr>
          <p:nvPr/>
        </p:nvSpPr>
        <p:spPr bwMode="auto">
          <a:xfrm flipH="1">
            <a:off x="3962400" y="2786058"/>
            <a:ext cx="3810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vi-VN" sz="2800"/>
          </a:p>
        </p:txBody>
      </p:sp>
      <p:sp>
        <p:nvSpPr>
          <p:cNvPr id="703524" name="Line 36"/>
          <p:cNvSpPr>
            <a:spLocks noChangeShapeType="1"/>
          </p:cNvSpPr>
          <p:nvPr/>
        </p:nvSpPr>
        <p:spPr bwMode="auto">
          <a:xfrm flipH="1">
            <a:off x="1066800" y="2786058"/>
            <a:ext cx="5257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vi-VN" sz="2800"/>
          </a:p>
        </p:txBody>
      </p:sp>
      <p:sp>
        <p:nvSpPr>
          <p:cNvPr id="703525" name="Line 37"/>
          <p:cNvSpPr>
            <a:spLocks noChangeShapeType="1"/>
          </p:cNvSpPr>
          <p:nvPr/>
        </p:nvSpPr>
        <p:spPr bwMode="auto">
          <a:xfrm flipV="1">
            <a:off x="2438400" y="4005258"/>
            <a:ext cx="44196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vi-VN" sz="2800"/>
          </a:p>
        </p:txBody>
      </p:sp>
      <p:sp>
        <p:nvSpPr>
          <p:cNvPr id="703526" name="Line 38"/>
          <p:cNvSpPr>
            <a:spLocks noChangeShapeType="1"/>
          </p:cNvSpPr>
          <p:nvPr/>
        </p:nvSpPr>
        <p:spPr bwMode="auto">
          <a:xfrm flipV="1">
            <a:off x="5257800" y="3929058"/>
            <a:ext cx="2667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vi-VN" sz="2800"/>
          </a:p>
        </p:txBody>
      </p:sp>
      <p:sp>
        <p:nvSpPr>
          <p:cNvPr id="703528" name="Line 40"/>
          <p:cNvSpPr>
            <a:spLocks noChangeShapeType="1"/>
          </p:cNvSpPr>
          <p:nvPr/>
        </p:nvSpPr>
        <p:spPr bwMode="auto">
          <a:xfrm>
            <a:off x="5562600" y="4005258"/>
            <a:ext cx="7620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vi-VN" sz="2800"/>
          </a:p>
        </p:txBody>
      </p:sp>
      <p:sp>
        <p:nvSpPr>
          <p:cNvPr id="10275" name="Rectangle 4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477000" y="5529258"/>
            <a:ext cx="25908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SG" sz="28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3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3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523" grpId="0" animBg="1"/>
      <p:bldP spid="703524" grpId="0" animBg="1"/>
      <p:bldP spid="703525" grpId="0" animBg="1"/>
      <p:bldP spid="703526" grpId="0" animBg="1"/>
      <p:bldP spid="7035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277</Words>
  <Application>Microsoft Office PowerPoint</Application>
  <PresentationFormat>On-screen Show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Kiểm tra bài cũ</vt:lpstr>
      <vt:lpstr>     1) Ví dụ về biểu thức  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admin</dc:creator>
  <cp:lastModifiedBy>admin</cp:lastModifiedBy>
  <cp:revision>7</cp:revision>
  <dcterms:created xsi:type="dcterms:W3CDTF">2016-07-18T04:06:41Z</dcterms:created>
  <dcterms:modified xsi:type="dcterms:W3CDTF">2016-07-18T08:38:38Z</dcterms:modified>
</cp:coreProperties>
</file>